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A628062B-D31F-4114-AB94-4D5F14BC6171}" type="datetimeFigureOut">
              <a:rPr lang="en-US" smtClean="0"/>
              <a:t>12/1/2024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FDE99AF2-86CE-4E70-928B-3CF06B10C9BF}"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28062B-D31F-4114-AB94-4D5F14BC6171}"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99AF2-86CE-4E70-928B-3CF06B10C9B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628062B-D31F-4114-AB94-4D5F14BC6171}"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99AF2-86CE-4E70-928B-3CF06B10C9B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628062B-D31F-4114-AB94-4D5F14BC6171}" type="datetimeFigureOut">
              <a:rPr lang="en-US" smtClean="0"/>
              <a:t>12/1/2024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DE99AF2-86CE-4E70-928B-3CF06B10C9BF}"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628062B-D31F-4114-AB94-4D5F14BC6171}" type="datetimeFigureOut">
              <a:rPr lang="en-US" smtClean="0"/>
              <a:t>12/1/2024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FDE99AF2-86CE-4E70-928B-3CF06B10C9BF}"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628062B-D31F-4114-AB94-4D5F14BC6171}"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99AF2-86CE-4E70-928B-3CF06B10C9BF}"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628062B-D31F-4114-AB94-4D5F14BC6171}" type="datetimeFigureOut">
              <a:rPr lang="en-US" smtClean="0"/>
              <a:t>12/1/2024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DE99AF2-86CE-4E70-928B-3CF06B10C9BF}"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628062B-D31F-4114-AB94-4D5F14BC6171}" type="datetimeFigureOut">
              <a:rPr lang="en-US" smtClean="0"/>
              <a:t>12/1/2024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DE99AF2-86CE-4E70-928B-3CF06B10C9B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28062B-D31F-4114-AB94-4D5F14BC6171}" type="datetimeFigureOut">
              <a:rPr lang="en-US" smtClean="0"/>
              <a:t>12/1/2024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DE99AF2-86CE-4E70-928B-3CF06B10C9B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628062B-D31F-4114-AB94-4D5F14BC6171}" type="datetimeFigureOut">
              <a:rPr lang="en-US" smtClean="0"/>
              <a:t>12/1/2024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DE99AF2-86CE-4E70-928B-3CF06B10C9BF}"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628062B-D31F-4114-AB94-4D5F14BC6171}" type="datetimeFigureOut">
              <a:rPr lang="en-US" smtClean="0"/>
              <a:t>12/1/2024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FDE99AF2-86CE-4E70-928B-3CF06B10C9BF}"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A628062B-D31F-4114-AB94-4D5F14BC6171}" type="datetimeFigureOut">
              <a:rPr lang="en-US" smtClean="0"/>
              <a:t>12/1/2024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DE99AF2-86CE-4E70-928B-3CF06B10C9B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b="1" smtClean="0"/>
              <a:t>Henry Fayol’s 14 Principles of Management</a:t>
            </a:r>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8. Centralization</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Centralization </a:t>
            </a:r>
            <a:r>
              <a:rPr lang="en-US" dirty="0"/>
              <a:t>refers to the concentration of power in the hands of the authority and following a top-bottom approach to management. In decentralization, this authority is distributed to all levels of management. In a modern context, no organization can be completely centralized or decentralized. Complete centralization means that people at the bottom have no authority over their responsibilities. Similarly, complete decentralization means that there will be no superior authority to control the organization. To use this effectively today, there should be a balance of centralization and decentralization. The degree to which this balance is achieved will differ from organization to organization.</a:t>
            </a:r>
          </a:p>
          <a:p>
            <a:pPr algn="just">
              <a:buNone/>
            </a:pPr>
            <a:r>
              <a:rPr lang="en-US" dirty="0"/>
              <a:t>Example: Centralization is mostly common in small and medium-sized firms where the delegation of work is minimal, and the owners make most of the decisions.</a:t>
            </a:r>
          </a:p>
          <a:p>
            <a:pPr algn="just">
              <a:buNone/>
            </a:pP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9. Scalar Chain</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A </a:t>
            </a:r>
            <a:r>
              <a:rPr lang="en-US" dirty="0"/>
              <a:t>scalar chain refers to a clear chain of communication between employees and their superiors. Employees should know where they stand in the hierarchy of the organization and who to go to in a chain of command. To implement this in the workplace, </a:t>
            </a:r>
            <a:r>
              <a:rPr lang="en-US" dirty="0" err="1"/>
              <a:t>Fayol</a:t>
            </a:r>
            <a:r>
              <a:rPr lang="en-US" dirty="0"/>
              <a:t> suggests that there should be an organizational chart drawn out for employees to see this structure clearly.</a:t>
            </a:r>
          </a:p>
          <a:p>
            <a:pPr algn="just">
              <a:buNone/>
            </a:pPr>
            <a:r>
              <a:rPr lang="en-US" dirty="0"/>
              <a:t>Example: Every organization has a specific chain of authority from the highest level of superiors, like the founder or CEO, to the lowest level of subordinates following a hierarchy for maximum productivity.</a:t>
            </a:r>
          </a:p>
          <a:p>
            <a:pPr algn="just">
              <a:buNone/>
            </a:pP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10. </a:t>
            </a:r>
            <a:r>
              <a:rPr lang="en-US" b="1" dirty="0" smtClean="0"/>
              <a:t>Order</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This </a:t>
            </a:r>
            <a:r>
              <a:rPr lang="en-US" dirty="0"/>
              <a:t>principle states that there should be an orderly placement of resources (manpower, money, materials, etc.) in the right place at the right time. This ensures the proper use of resources in a structured fashion. Misplacement of any of these resources will lead to misuse and disorder in the organization. </a:t>
            </a:r>
          </a:p>
          <a:p>
            <a:pPr algn="just">
              <a:buNone/>
            </a:pPr>
            <a:r>
              <a:rPr lang="en-US" dirty="0"/>
              <a:t>Example: Employees should be given a designated space and the right tools or equipment to complete their work efficiently.</a:t>
            </a:r>
          </a:p>
          <a:p>
            <a:pPr algn="just">
              <a:buNone/>
            </a:pPr>
            <a:endParaRPr lang="en-US" dirty="0"/>
          </a:p>
          <a:p>
            <a:pPr algn="just">
              <a:buNone/>
            </a:pP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11. Equity</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Equity is a combination of kindness and justice. This principle states that managers should use kindliness and justice towards everyone they manage. This creates loyalty and devotion among the employees towards the organization they work for.</a:t>
            </a:r>
          </a:p>
          <a:p>
            <a:pPr algn="just">
              <a:buNone/>
            </a:pPr>
            <a:r>
              <a:rPr lang="en-US" dirty="0" smtClean="0"/>
              <a:t>Example: All employees, irrespective of gender, religion, race, and sexuality, must feel safe, seen, and heard and be given equal opportunities to grow and flourish in their careers within the organization.</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12. Stability of Tenure of Personnel</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This </a:t>
            </a:r>
            <a:r>
              <a:rPr lang="en-US" dirty="0"/>
              <a:t>principle states that an organization should work to minimize staff turnover and maximize efficiency. Any new employee cannot be expected to get used to the culture of an organization right away. They need to be given enough time to settle into their jobs to become efficient. Both old and new employees should also be ensured job security because instability can lead to inefficiency. There should also be a clear and effective method to handle vacancies when they arise because it takes time and expense to train new ones.</a:t>
            </a:r>
          </a:p>
          <a:p>
            <a:pPr algn="just">
              <a:buNone/>
            </a:pPr>
            <a:r>
              <a:rPr lang="en-US" dirty="0"/>
              <a:t>Example: Every new employee must be given a proper induction of both the technical aspect of the company as well as the work culture and office environment for them to mingle well. Old employees should be given alum awards for completing certain tenures to boost morale.</a:t>
            </a:r>
          </a:p>
          <a:p>
            <a:pPr algn="just">
              <a:buNone/>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13. Initiative</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This </a:t>
            </a:r>
            <a:r>
              <a:rPr lang="en-US" dirty="0"/>
              <a:t>principle states that all employees should be encouraged to show initiative. When employees have a say as to how best they can do their job, they feel motivated and respected. Organizations should listen to the concerns of their employees and encourage them to develop and carry out plans for improvement.</a:t>
            </a:r>
          </a:p>
          <a:p>
            <a:pPr algn="just">
              <a:buNone/>
            </a:pPr>
            <a:r>
              <a:rPr lang="en-US" dirty="0"/>
              <a:t>Example: Taking suggestions from employees regarding their specific department can make them feel seen in an authoritative position and can give them a sense of achieving something for the team.</a:t>
            </a:r>
          </a:p>
          <a:p>
            <a:pPr algn="just">
              <a:buNone/>
            </a:pP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14. Esprit de Corps</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Esprit </a:t>
            </a:r>
            <a:r>
              <a:rPr lang="en-US" dirty="0"/>
              <a:t>de Corps means “Team Spirit”. This </a:t>
            </a:r>
            <a:r>
              <a:rPr lang="en-US" dirty="0" smtClean="0"/>
              <a:t>Henry </a:t>
            </a:r>
            <a:r>
              <a:rPr lang="en-US" dirty="0" err="1"/>
              <a:t>fayol</a:t>
            </a:r>
            <a:r>
              <a:rPr lang="en-US" dirty="0"/>
              <a:t> principle of management states that the management should strive to create unity, morale, and co-operation among the employees. Team spirit is a great source of strength in the organization. Happy and motivated employees are more likely to be productive and efficient. </a:t>
            </a:r>
          </a:p>
          <a:p>
            <a:pPr algn="just">
              <a:buNone/>
            </a:pPr>
            <a:r>
              <a:rPr lang="en-US" dirty="0"/>
              <a:t>Example: While discussing the new plan of action for achieving the next month's targets, using the word 'We' instead of 'I' brings a teamwork spirit to the group.</a:t>
            </a:r>
          </a:p>
          <a:p>
            <a:pPr algn="just">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Henry </a:t>
            </a:r>
            <a:r>
              <a:rPr lang="en-US" b="1" dirty="0" err="1" smtClean="0"/>
              <a:t>Fayol’s</a:t>
            </a:r>
            <a:r>
              <a:rPr lang="en-US" b="1" dirty="0" smtClean="0"/>
              <a:t> 14 Principles of Management</a:t>
            </a:r>
            <a:endParaRPr lang="en-US" b="1" dirty="0"/>
          </a:p>
        </p:txBody>
      </p:sp>
      <p:sp>
        <p:nvSpPr>
          <p:cNvPr id="3" name="Content Placeholder 2"/>
          <p:cNvSpPr>
            <a:spLocks noGrp="1"/>
          </p:cNvSpPr>
          <p:nvPr>
            <p:ph sz="quarter" idx="1"/>
          </p:nvPr>
        </p:nvSpPr>
        <p:spPr/>
        <p:txBody>
          <a:bodyPr/>
          <a:lstStyle/>
          <a:p>
            <a:pPr algn="just">
              <a:buNone/>
            </a:pPr>
            <a:r>
              <a:rPr lang="en-US" dirty="0" smtClean="0"/>
              <a:t>Henry </a:t>
            </a:r>
            <a:r>
              <a:rPr lang="en-US" dirty="0" err="1"/>
              <a:t>Fayol’s</a:t>
            </a:r>
            <a:r>
              <a:rPr lang="en-US" dirty="0"/>
              <a:t> 14 principles of management look at an organization from a top-down approach to help managers get the best from employees and run the business with </a:t>
            </a:r>
            <a:r>
              <a:rPr lang="en-US" dirty="0" smtClean="0"/>
              <a:t>ease.</a:t>
            </a:r>
          </a:p>
          <a:p>
            <a:pPr algn="just">
              <a:buNone/>
            </a:pPr>
            <a:endParaRPr lang="en-US" dirty="0"/>
          </a:p>
          <a:p>
            <a:pPr algn="just">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 Division of Work</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The </a:t>
            </a:r>
            <a:r>
              <a:rPr lang="en-US" dirty="0"/>
              <a:t>first Henry </a:t>
            </a:r>
            <a:r>
              <a:rPr lang="en-US" dirty="0" err="1"/>
              <a:t>Fayol</a:t>
            </a:r>
            <a:r>
              <a:rPr lang="en-US" dirty="0"/>
              <a:t> principle of management is based on the theory that if an employee is given a specific task to do, they will become more efficient and skilled in it. This is opposed to a multi-tasking culture where an employee is given so many tasks to do at once. In order to implement this principle effectively, look at the current skill sets of each employee and assign them a task that they can become proficient at. This will help them to become more productive, skilled, and efficient in the long run.</a:t>
            </a:r>
          </a:p>
          <a:p>
            <a:pPr algn="just">
              <a:buNone/>
            </a:pPr>
            <a:r>
              <a:rPr lang="en-US" dirty="0" smtClean="0"/>
              <a:t>Example: At a school, every department has a different responsibility, like academics, sports, administration, sanitation, food, beverages, etc. These responsibilities are taken care of by employees specializing in that particular department, increasing efficiency and productivity and making them specialists in their field.</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 Authority</a:t>
            </a:r>
            <a:endParaRPr lang="en-US" b="1" dirty="0"/>
          </a:p>
        </p:txBody>
      </p:sp>
      <p:sp>
        <p:nvSpPr>
          <p:cNvPr id="3" name="Content Placeholder 2"/>
          <p:cNvSpPr>
            <a:spLocks noGrp="1"/>
          </p:cNvSpPr>
          <p:nvPr>
            <p:ph sz="quarter" idx="1"/>
          </p:nvPr>
        </p:nvSpPr>
        <p:spPr/>
        <p:txBody>
          <a:bodyPr>
            <a:normAutofit fontScale="92500" lnSpcReduction="20000"/>
          </a:bodyPr>
          <a:lstStyle/>
          <a:p>
            <a:pPr algn="just">
              <a:buNone/>
            </a:pPr>
            <a:r>
              <a:rPr lang="en-US" dirty="0" smtClean="0"/>
              <a:t>This Henry </a:t>
            </a:r>
            <a:r>
              <a:rPr lang="en-US" dirty="0" err="1" smtClean="0"/>
              <a:t>fayol</a:t>
            </a:r>
            <a:r>
              <a:rPr lang="en-US" dirty="0" smtClean="0"/>
              <a:t> principle of management states that a manager needs to have the necessary authority in order to ensure that his instructions are carried out by the employees. If managers did not have any authority, then they would lack the ability to get any work done. However, this authority should come along with responsibility. According to Henri </a:t>
            </a:r>
            <a:r>
              <a:rPr lang="en-US" dirty="0" err="1" smtClean="0"/>
              <a:t>Fayol</a:t>
            </a:r>
            <a:r>
              <a:rPr lang="en-US" dirty="0" smtClean="0"/>
              <a:t>, there should be a balance between authority and responsibility. If there is more authority than responsibility, the employees will get frustrated. If there is more responsibility than authority, the manager will feel frustrated.</a:t>
            </a:r>
          </a:p>
          <a:p>
            <a:pPr algn="just">
              <a:buNone/>
            </a:pPr>
            <a:r>
              <a:rPr lang="en-US" dirty="0" smtClean="0"/>
              <a:t>Example: If an employee has been responsible for managing the decor department while planning an event but has no authority to make design decisions or contact the vendors to get the work done, no efficiency or productivity will be achieved.</a:t>
            </a:r>
          </a:p>
          <a:p>
            <a:pPr algn="just">
              <a:buNone/>
            </a:pPr>
            <a:endParaRPr lang="en-US" dirty="0" smtClean="0"/>
          </a:p>
          <a:p>
            <a:pPr algn="just">
              <a:buNone/>
            </a:pP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3. Discipline</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This </a:t>
            </a:r>
            <a:r>
              <a:rPr lang="en-US" dirty="0"/>
              <a:t>principle states that discipline is required for any organization to run effectively. In order to have disciplined employees, managers need to build a culture of mutual respect. There should be a set of organizational rules, philosophies, and structures in place that should be met by everyone. Bending rules or slacking should not be allowed in any organization. In order to achieve this, there is a need for good supervision and impartial judgment.</a:t>
            </a:r>
          </a:p>
          <a:p>
            <a:pPr algn="just">
              <a:buNone/>
            </a:pPr>
            <a:r>
              <a:rPr lang="en-US" dirty="0"/>
              <a:t>Example: Every employee must follow certain rules and regulations and keep a disciplined attitude in the workplace for smooth working and efficient results.</a:t>
            </a:r>
          </a:p>
          <a:p>
            <a:pPr algn="just">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4. Unity of Command</a:t>
            </a:r>
            <a:endParaRPr lang="en-US" b="1" dirty="0"/>
          </a:p>
        </p:txBody>
      </p:sp>
      <p:sp>
        <p:nvSpPr>
          <p:cNvPr id="3" name="Content Placeholder 2"/>
          <p:cNvSpPr>
            <a:spLocks noGrp="1"/>
          </p:cNvSpPr>
          <p:nvPr>
            <p:ph sz="quarter" idx="1"/>
          </p:nvPr>
        </p:nvSpPr>
        <p:spPr/>
        <p:txBody>
          <a:bodyPr>
            <a:normAutofit fontScale="92500"/>
          </a:bodyPr>
          <a:lstStyle/>
          <a:p>
            <a:pPr algn="just">
              <a:buNone/>
            </a:pPr>
            <a:r>
              <a:rPr lang="en-US" dirty="0" smtClean="0"/>
              <a:t>This </a:t>
            </a:r>
            <a:r>
              <a:rPr lang="en-US" dirty="0"/>
              <a:t>principle states that that should be a clear chain of command in the organization. The employees should be clear on whose instructions to follow. According to </a:t>
            </a:r>
            <a:r>
              <a:rPr lang="en-US" dirty="0" err="1"/>
              <a:t>Fayol</a:t>
            </a:r>
            <a:r>
              <a:rPr lang="en-US" dirty="0"/>
              <a:t>, an employee should receive orders from only one manager. If an employee works under two or more managers, then authority, discipline, and stability are threatened. Moreover, this will cause a breakdown in management structure and cause employees to burn out.</a:t>
            </a:r>
          </a:p>
          <a:p>
            <a:pPr algn="just">
              <a:buNone/>
            </a:pPr>
            <a:r>
              <a:rPr lang="en-US" dirty="0"/>
              <a:t>Example: If in a company, an employee has been given a task to finish within 3 to 4 hours as ordered by their immediate superior. But the head of the department asks them to deliver the task within 1 hour. In this case, no unity of command can create confusion and pressure in the workplace.</a:t>
            </a:r>
          </a:p>
          <a:p>
            <a:pPr algn="just">
              <a:buNone/>
            </a:pP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5. Unity of Direction</a:t>
            </a:r>
            <a:endParaRPr lang="en-US" b="1" dirty="0"/>
          </a:p>
        </p:txBody>
      </p:sp>
      <p:sp>
        <p:nvSpPr>
          <p:cNvPr id="3" name="Content Placeholder 2"/>
          <p:cNvSpPr>
            <a:spLocks noGrp="1"/>
          </p:cNvSpPr>
          <p:nvPr>
            <p:ph sz="quarter" idx="1"/>
          </p:nvPr>
        </p:nvSpPr>
        <p:spPr/>
        <p:txBody>
          <a:bodyPr>
            <a:normAutofit fontScale="92500" lnSpcReduction="10000"/>
          </a:bodyPr>
          <a:lstStyle/>
          <a:p>
            <a:pPr algn="just">
              <a:buNone/>
            </a:pPr>
            <a:r>
              <a:rPr lang="en-US" dirty="0" smtClean="0"/>
              <a:t>This Henry </a:t>
            </a:r>
            <a:r>
              <a:rPr lang="en-US" dirty="0" err="1"/>
              <a:t>fayol</a:t>
            </a:r>
            <a:r>
              <a:rPr lang="en-US" dirty="0"/>
              <a:t> principle of management states that the work to be done should be organized in such a way that employees work in harmony towards the same objective, using one plan, under the direction of one manager. For example, if you have a range of marketing activities such as advertising, budgeting, sales promotion, etc., there should be one manager using one plan for all the marketing activities. The different activities can be broken down for different sub-managers, but they should all work towards a common goal under the direction of one main person in charge of the whole thing. </a:t>
            </a:r>
          </a:p>
          <a:p>
            <a:pPr algn="just">
              <a:buNone/>
            </a:pPr>
            <a:r>
              <a:rPr lang="en-US" dirty="0"/>
              <a:t>Example: Different sets of activities within a department should be managed by different managers to avoid confusion and lesser efficiency within the workflow.</a:t>
            </a:r>
          </a:p>
          <a:p>
            <a:pPr algn="just">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6. Collective Interest Over Individual Interest</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This </a:t>
            </a:r>
            <a:r>
              <a:rPr lang="en-US" dirty="0"/>
              <a:t>principle states that the overall interest of the team should take precedence over personal ones. The interest of the organization should not be sabotaged by the interest of an individual. If anyone goes rogue, the organization will collapse. </a:t>
            </a:r>
          </a:p>
          <a:p>
            <a:pPr algn="just">
              <a:buNone/>
            </a:pPr>
            <a:r>
              <a:rPr lang="en-US" dirty="0"/>
              <a:t>Example: While planning a team outing, the employee making the travel and stay decisions must make arrangements according to comfort and affordability, not just as per their liking.</a:t>
            </a:r>
          </a:p>
          <a:p>
            <a:pPr algn="just">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7. Remuneration</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smtClean="0"/>
              <a:t>This Henry </a:t>
            </a:r>
            <a:r>
              <a:rPr lang="en-US" dirty="0" err="1"/>
              <a:t>fayol</a:t>
            </a:r>
            <a:r>
              <a:rPr lang="en-US" dirty="0"/>
              <a:t> principle of management states that employees should be paid fair wages for the work that they carry out. Any organization that underpays its workers will struggle to motivate and keep quality workers. This remuneration should include both financial and non-financial incentives. Also, there should be a structure in place to reward good performance to motivate employees.</a:t>
            </a:r>
          </a:p>
          <a:p>
            <a:pPr algn="just">
              <a:buNone/>
            </a:pPr>
            <a:r>
              <a:rPr lang="en-US" dirty="0"/>
              <a:t>Example: Any organization must be fair regarding their remuneration policies where all the employees must receive a salary worth their efforts irrespective of their gender, tenure, and other factors.</a:t>
            </a:r>
          </a:p>
          <a:p>
            <a:pPr algn="just">
              <a:buNone/>
            </a:pP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12</TotalTime>
  <Words>1143</Words>
  <Application>Microsoft Office PowerPoint</Application>
  <PresentationFormat>On-screen Show (4:3)</PresentationFormat>
  <Paragraphs>45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Equity</vt:lpstr>
      <vt:lpstr>Henry Fayol’s 14 Principles of Management</vt:lpstr>
      <vt:lpstr>Henry Fayol’s 14 Principles of Management</vt:lpstr>
      <vt:lpstr>1. Division of Work</vt:lpstr>
      <vt:lpstr>2. Authority</vt:lpstr>
      <vt:lpstr>3. Discipline</vt:lpstr>
      <vt:lpstr>4. Unity of Command</vt:lpstr>
      <vt:lpstr>5. Unity of Direction</vt:lpstr>
      <vt:lpstr>6. Collective Interest Over Individual Interest</vt:lpstr>
      <vt:lpstr>7. Remuneration</vt:lpstr>
      <vt:lpstr>8. Centralization</vt:lpstr>
      <vt:lpstr>9. Scalar Chain</vt:lpstr>
      <vt:lpstr>10. Order</vt:lpstr>
      <vt:lpstr>11. Equity</vt:lpstr>
      <vt:lpstr>12. Stability of Tenure of Personnel</vt:lpstr>
      <vt:lpstr>13. Initiative</vt:lpstr>
      <vt:lpstr>14. Esprit de Corps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Henry Fayol’s 14 Principles of Management</dc:title>
  <dc:creator>Hp</dc:creator>
  <cp:lastModifiedBy>Hp</cp:lastModifiedBy>
  <cp:revision>1</cp:revision>
  <dcterms:created xsi:type="dcterms:W3CDTF">2024-12-01T10:55:10Z</dcterms:created>
  <dcterms:modified xsi:type="dcterms:W3CDTF">2024-12-01T11:07:13Z</dcterms:modified>
</cp:coreProperties>
</file>